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76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51685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Water Quality Prediction Using Python: A Code-Driven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1473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predicting water potability using Python. We will cover data handling, model training, and evaluation. Our goal is to assess drinkability based on chemical attributes.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81477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29" y="5822394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798582"/>
            <a:ext cx="264175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Jay Kamavisdar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0173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39365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632" y="25393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025497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hyperparameter tuning to boost performance. Explore advanced ensemble techniques.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3935492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70553" y="39354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Predictions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4421624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 the model using Flask or FastAPI for live analysis. Build a robust API endpoint.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5331619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95594" y="53316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Dashboard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817751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the predictions to Power BI. Create interactive and dynamic visualizations for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9517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 and Initial Exploration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145512"/>
            <a:ext cx="7627382" cy="2405063"/>
          </a:xfrm>
          <a:prstGeom prst="roundRect">
            <a:avLst>
              <a:gd name="adj" fmla="val 13513"/>
            </a:avLst>
          </a:prstGeom>
          <a:solidFill>
            <a:srgbClr val="D4E9F7"/>
          </a:solidFill>
          <a:ln/>
        </p:spPr>
      </p:sp>
      <p:sp>
        <p:nvSpPr>
          <p:cNvPr id="5" name="Shape 2"/>
          <p:cNvSpPr/>
          <p:nvPr/>
        </p:nvSpPr>
        <p:spPr>
          <a:xfrm>
            <a:off x="6233993" y="3145512"/>
            <a:ext cx="7648813" cy="2405063"/>
          </a:xfrm>
          <a:prstGeom prst="roundRect">
            <a:avLst>
              <a:gd name="adj" fmla="val 1351"/>
            </a:avLst>
          </a:prstGeom>
          <a:solidFill>
            <a:srgbClr val="D4E9F7"/>
          </a:solidFill>
          <a:ln/>
        </p:spPr>
      </p:sp>
      <p:sp>
        <p:nvSpPr>
          <p:cNvPr id="6" name="Text 3"/>
          <p:cNvSpPr/>
          <p:nvPr/>
        </p:nvSpPr>
        <p:spPr>
          <a:xfrm>
            <a:off x="6450568" y="3307913"/>
            <a:ext cx="721566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pdinput_data = pd.read_csv("/content/drive/MyDrive/data.csv")input_data.head()input_data.info()input_data.describe()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579429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loaded the water quality dataset. Initial checks confirmed data types and basic statistics. This step ensures data integrity for further analysis.</a:t>
            </a:r>
            <a:endParaRPr lang="en-US" sz="1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6D6450-94CC-C197-28E5-E4FE824ECCD9}"/>
              </a:ext>
            </a:extLst>
          </p:cNvPr>
          <p:cNvSpPr/>
          <p:nvPr/>
        </p:nvSpPr>
        <p:spPr>
          <a:xfrm>
            <a:off x="12911070" y="7759521"/>
            <a:ext cx="1584102" cy="4185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69738"/>
            <a:ext cx="599324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Handling Missing Values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951089"/>
            <a:ext cx="6292572" cy="1364933"/>
          </a:xfrm>
          <a:prstGeom prst="roundRect">
            <a:avLst>
              <a:gd name="adj" fmla="val 23810"/>
            </a:avLst>
          </a:prstGeom>
          <a:solidFill>
            <a:srgbClr val="D4E9F7"/>
          </a:solidFill>
          <a:ln/>
        </p:spPr>
      </p:sp>
      <p:sp>
        <p:nvSpPr>
          <p:cNvPr id="4" name="Shape 2"/>
          <p:cNvSpPr/>
          <p:nvPr/>
        </p:nvSpPr>
        <p:spPr>
          <a:xfrm>
            <a:off x="747593" y="3951089"/>
            <a:ext cx="6314003" cy="1364933"/>
          </a:xfrm>
          <a:prstGeom prst="roundRect">
            <a:avLst>
              <a:gd name="adj" fmla="val 2381"/>
            </a:avLst>
          </a:prstGeom>
          <a:solidFill>
            <a:srgbClr val="D4E9F7"/>
          </a:solidFill>
          <a:ln/>
        </p:spPr>
      </p:sp>
      <p:sp>
        <p:nvSpPr>
          <p:cNvPr id="5" name="Text 3"/>
          <p:cNvSpPr/>
          <p:nvPr/>
        </p:nvSpPr>
        <p:spPr>
          <a:xfrm>
            <a:off x="964168" y="4113490"/>
            <a:ext cx="588085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input_data.isna().sum()cleaned_df = input_data.dropna()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902273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values were identified across several columns. For simplicity, rows with any missing data were dropped. This ensures our dataset is complete for modeling.</a:t>
            </a:r>
            <a:endParaRPr lang="en-US" sz="1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DBE89-59C2-3E19-10BE-DB7C1DA27DB5}"/>
              </a:ext>
            </a:extLst>
          </p:cNvPr>
          <p:cNvSpPr/>
          <p:nvPr/>
        </p:nvSpPr>
        <p:spPr>
          <a:xfrm>
            <a:off x="12911070" y="7759521"/>
            <a:ext cx="1584102" cy="4185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3063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 (EDA)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98096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739158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Distributions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225290"/>
            <a:ext cx="2361962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 plots revealed the balance of potable vs. non-potable samples. Histograms showed the spread of chemical attributes like pH.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19" y="298096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7419" y="3739158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Correlations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77419" y="4225290"/>
            <a:ext cx="2361962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Heatmaps illustrated relationships between features. Strong correlations suggest potential predictive power for water quality.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129" y="2980968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0129" y="3739158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10129" y="4225290"/>
            <a:ext cx="2361962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EDA helped us understand the data's structure. It guided our feature selection process. Visualizing the data uncovered hidden patterns.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24E61-C698-6BCA-12ED-B6648E398730}"/>
              </a:ext>
            </a:extLst>
          </p:cNvPr>
          <p:cNvSpPr/>
          <p:nvPr/>
        </p:nvSpPr>
        <p:spPr>
          <a:xfrm>
            <a:off x="12911070" y="7759521"/>
            <a:ext cx="1584102" cy="4185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2057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Selection &amp; Engineering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570917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787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Identify Target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27362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'Potability' column was set as our target variable (y). This is what the model will predict.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183618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4001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Select Features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886325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other numeric attributes formed our feature set (X). These are inputs for the model.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796320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601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 Engineering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49902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additional feature engineering was required. No encoding or scaling was applied at this stage.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0532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64294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0997" y="267289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7173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Split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203496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dataset was split into training and testing sets. An 80/20 ratio was used for development.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707374" y="264294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0062" y="267289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11391" y="27173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Choose Model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1391" y="3203496"/>
            <a:ext cx="297430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Random Forest Classifier was selected for its robustness. It handles various data distributions well.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37031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30997" y="540025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4447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 Model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93086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was trained on the training data. It learned patterns from the chemical attributes.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58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834" y="2630091"/>
            <a:ext cx="4322564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Evaluation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574834" y="3416737"/>
            <a:ext cx="1348073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performance was assessed using standard metrics. Accuracy, a confusion matrix, and a classification report provided insights.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74834" y="3864412"/>
            <a:ext cx="13480733" cy="3340656"/>
          </a:xfrm>
          <a:prstGeom prst="roundRect">
            <a:avLst>
              <a:gd name="adj" fmla="val 73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82454" y="3872032"/>
            <a:ext cx="13465493" cy="475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46641" y="3978116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483197" y="3978116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0.678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82454" y="4347091"/>
            <a:ext cx="13465493" cy="4750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46641" y="4453176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 (0)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483197" y="4453176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0.70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82454" y="4822150"/>
            <a:ext cx="13465493" cy="475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46641" y="4928235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 (0)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483197" y="4928235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0.92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582454" y="5297210"/>
            <a:ext cx="13465493" cy="4750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46641" y="5403294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F1-Score (0)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483197" y="5403294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0.79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582454" y="5772269"/>
            <a:ext cx="13465493" cy="475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46641" y="5878354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 (1)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483197" y="5878354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0.49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582454" y="6247328"/>
            <a:ext cx="13465493" cy="4750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46641" y="6353413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 (1)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483197" y="6353413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0.17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582454" y="6722388"/>
            <a:ext cx="13465493" cy="475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746641" y="6828473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F1-Score (1)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7483197" y="6828473"/>
            <a:ext cx="6400562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0.26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574834" y="7389852"/>
            <a:ext cx="1348073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shows good accuracy for non-potable water. Potable water prediction needs improvement. This suggests class imbalance or feature limitations.</a:t>
            </a:r>
            <a:endParaRPr lang="en-US" sz="12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E19722-FF12-3F0C-6607-4F39D915C6B0}"/>
              </a:ext>
            </a:extLst>
          </p:cNvPr>
          <p:cNvSpPr/>
          <p:nvPr/>
        </p:nvSpPr>
        <p:spPr>
          <a:xfrm>
            <a:off x="12911070" y="7759521"/>
            <a:ext cx="1584102" cy="4185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13046"/>
            <a:ext cx="68739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Exporting the Cleaned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50676"/>
            <a:ext cx="3705463" cy="2321362"/>
          </a:xfrm>
          <a:prstGeom prst="roundRect">
            <a:avLst>
              <a:gd name="adj" fmla="val 1400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7748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Cleaned 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261003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processed data, free of missing values, was saved. This ensures consistency for downstream tasks.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550676"/>
            <a:ext cx="3705463" cy="2321362"/>
          </a:xfrm>
          <a:prstGeom prst="roundRect">
            <a:avLst>
              <a:gd name="adj" fmla="val 1400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7748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CSV Format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261003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was exported as a CSV file. This is a universal format for data exchange.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88612"/>
            <a:ext cx="7627382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312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798939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exported file is now ready for Power BI. It can be used for interactive dashboards.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1347" y="413266"/>
            <a:ext cx="3947279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11347" y="1206341"/>
            <a:ext cx="8094107" cy="494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9071610" y="1888569"/>
            <a:ext cx="1973580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Prepared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011347" y="2225159"/>
            <a:ext cx="8094107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Raw data was loaded and meticulously cleaned.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1347" y="2990017"/>
            <a:ext cx="8094107" cy="494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9071610" y="3672245"/>
            <a:ext cx="1973580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Insights Gained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011347" y="4008834"/>
            <a:ext cx="8094107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Visualizations highlighted key data distributions.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1347" y="4773692"/>
            <a:ext cx="8094107" cy="494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3850" dirty="0"/>
          </a:p>
        </p:txBody>
      </p:sp>
      <p:sp>
        <p:nvSpPr>
          <p:cNvPr id="11" name="Text 8"/>
          <p:cNvSpPr/>
          <p:nvPr/>
        </p:nvSpPr>
        <p:spPr>
          <a:xfrm>
            <a:off x="9071610" y="5455920"/>
            <a:ext cx="1973580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Developed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011347" y="5792510"/>
            <a:ext cx="8094107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machine learning model was trained and evaluated.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11347" y="6557367"/>
            <a:ext cx="8094107" cy="494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3850" dirty="0"/>
          </a:p>
        </p:txBody>
      </p:sp>
      <p:sp>
        <p:nvSpPr>
          <p:cNvPr id="14" name="Text 11"/>
          <p:cNvSpPr/>
          <p:nvPr/>
        </p:nvSpPr>
        <p:spPr>
          <a:xfrm>
            <a:off x="9071610" y="7239595"/>
            <a:ext cx="1973580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 Exported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011347" y="7576185"/>
            <a:ext cx="8094107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Cleaned data is ready for dashboard integration.</a:t>
            </a:r>
            <a:endParaRPr lang="en-US" sz="11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328B0D-5034-11E3-7720-5B5B4857EED3}"/>
              </a:ext>
            </a:extLst>
          </p:cNvPr>
          <p:cNvSpPr/>
          <p:nvPr/>
        </p:nvSpPr>
        <p:spPr>
          <a:xfrm>
            <a:off x="12911070" y="7759521"/>
            <a:ext cx="1584102" cy="4185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612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</vt:lpstr>
      <vt:lpstr>Arial</vt:lpstr>
      <vt:lpstr>Barlow Bold</vt:lpstr>
      <vt:lpstr>Consolas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Jay Kamavisdar</cp:lastModifiedBy>
  <cp:revision>2</cp:revision>
  <dcterms:created xsi:type="dcterms:W3CDTF">2025-06-07T09:25:14Z</dcterms:created>
  <dcterms:modified xsi:type="dcterms:W3CDTF">2025-06-07T09:27:22Z</dcterms:modified>
</cp:coreProperties>
</file>